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0.39271255060728738</c:v>
                </c:pt>
                <c:pt idx="1">
                  <c:v>0.60728744939271251</c:v>
                </c:pt>
                <c:pt idx="2">
                  <c:v>0</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0.80536912751677847</c:v>
                </c:pt>
                <c:pt idx="1">
                  <c:v>0.1946308724832215</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3.643724696356275E-2</c:v>
                </c:pt>
                <c:pt idx="1">
                  <c:v>6.8825910931174086E-2</c:v>
                </c:pt>
                <c:pt idx="2">
                  <c:v>0.2044534412955466</c:v>
                </c:pt>
                <c:pt idx="3">
                  <c:v>0.69028340080971662</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0.9412955465587044</c:v>
                </c:pt>
                <c:pt idx="1">
                  <c:v>4.048582995951417E-3</c:v>
                </c:pt>
                <c:pt idx="2">
                  <c:v>1.8218623481781378E-2</c:v>
                </c:pt>
                <c:pt idx="3">
                  <c:v>4.048582995951417E-3</c:v>
                </c:pt>
                <c:pt idx="4">
                  <c:v>0</c:v>
                </c:pt>
                <c:pt idx="5">
                  <c:v>3.2388663967611343E-2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0.2296450939457203</c:v>
                </c:pt>
                <c:pt idx="1">
                  <c:v>4.1753653444676396E-3</c:v>
                </c:pt>
                <c:pt idx="2">
                  <c:v>0.73695198329853862</c:v>
                </c:pt>
                <c:pt idx="3">
                  <c:v>0</c:v>
                </c:pt>
                <c:pt idx="4">
                  <c:v>0</c:v>
                </c:pt>
                <c:pt idx="5">
                  <c:v>6.2630480167014616E-3</c:v>
                </c:pt>
                <c:pt idx="6">
                  <c:v>0</c:v>
                </c:pt>
                <c:pt idx="7">
                  <c:v>1.252609603340292E-2</c:v>
                </c:pt>
                <c:pt idx="8">
                  <c:v>1.04384133611691E-2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1</c:v>
                </c:pt>
                <c:pt idx="3">
                  <c:v>47</c:v>
                </c:pt>
                <c:pt idx="4">
                  <c:v>3</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5.3218321225420588</c:v>
                </c:pt>
                <c:pt idx="1">
                  <c:v>5.8999783004094688</c:v>
                </c:pt>
                <c:pt idx="2">
                  <c:v>5.6310898539835073</c:v>
                </c:pt>
                <c:pt idx="3" formatCode="General">
                  <c:v>5.7978917875343488</c:v>
                </c:pt>
                <c:pt idx="4">
                  <c:v>7.2443679205609239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6.3007860953062638</c:v>
                </c:pt>
                <c:pt idx="1">
                  <c:v>6.8350548756956853</c:v>
                </c:pt>
                <c:pt idx="2">
                  <c:v>6.4655850303107192</c:v>
                </c:pt>
                <c:pt idx="3" formatCode="General">
                  <c:v>6.5806743221252262</c:v>
                </c:pt>
                <c:pt idx="4">
                  <c:v>7.8723268219443092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9.3435038239230561</c:v>
                </c:pt>
                <c:pt idx="1">
                  <c:v>7.5923376153067226</c:v>
                </c:pt>
                <c:pt idx="2">
                  <c:v>8.0055368551632533</c:v>
                </c:pt>
                <c:pt idx="3">
                  <c:v>8.7807487204735146</c:v>
                </c:pt>
                <c:pt idx="4">
                  <c:v>8.5912682238175027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8.3386185474182799</c:v>
                </c:pt>
                <c:pt idx="1">
                  <c:v>6.7802757958390529</c:v>
                </c:pt>
                <c:pt idx="2">
                  <c:v>7.3393608906108776</c:v>
                </c:pt>
                <c:pt idx="3">
                  <c:v>8.2784530605964743</c:v>
                </c:pt>
                <c:pt idx="4">
                  <c:v>8.1241544526414895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6.5960196777547422</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0.26783016814504368</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0.16379936446185717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1.7100420359888471</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0.16379936446185628</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0.5875314101710698</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0.79782236741426971</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5.8999783004094688</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3.6508843797898649E-2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0.45000235848503323</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0.12545729309131382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1.309756271719106</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0.12545729309131382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0.45000235848503323</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0.35068221016047652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7.1920284560345422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0.45823124560620787</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0.17643166992440129</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1.841921505871861</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0.17643166992440129</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0.63284218574400697</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0.71601685837328688</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6.6960522768202138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7.1969362840567683</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0.27189471208451987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0.12037474664693493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1.2566952107173877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0.12037474664693537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0.43177178909585123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1.6505741339305464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3.4635868258934841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0.1012100372511604</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0.2120201734904672</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5.9109639194812047E-2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0.61709621455095132</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5.9109639194812047E-2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0.17311076969530959</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9.0855599052093012</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9.4010680676150926E-2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0.28693220606350955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7.9994553794419332E-2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0.83513174845366933</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7.9994553794419332E-2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0.28693220606350955</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0.39653372942330556</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8.0696001364723369</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0.24166326131024363</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9.8582335458261561E-2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1.0291855416742939</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9.8582335458260673E-2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0.35360465994504686</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0.29237885398278252</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8.1002487227024709</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0.38839046176707548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0.13749410811458596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1.4354189062283575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0.13749410811458418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0.49317717132894057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1.7116227492764953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5.7978917875343488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0.1454961702580011</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0.24512149122829641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6.8338039097257663E-2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0.71343939518503774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6.8338039097257663E-2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0.24512149122829641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0.29190232104638092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8.6647303265286642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8.0535318288136715</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5.6635157309825601E-2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0.18474178854345169</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5.1504629419138581E-2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0.53770099563031337</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5.1504629419138581E-2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0.18474178854345169</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5.7932300117647273E-2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9.5282050989228058</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0.51818913885223683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0.16817183659259261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1.7556900222878919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0.16817183659259172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0.60321501630314778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0.64364959251338583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5.6310898539835073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0.19829834666802615</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0.37887803489987526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0.10562836343862347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1.1027450702644002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0.10562836343862259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0.37887803489987526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0.32591848387354894</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8.5912682238175027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0.3009217317749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9.353508452844661E-2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0.97649296081768622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9.3535084528445722E-2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0.33550069192280318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0.28820380789316857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8.1179836371326104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0.25570878781535367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0.36400727743889671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0.10148250744010667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1.0594629241100941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0.10148250744010667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0.3640072774388976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0.39227746534595731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8.3991123302119348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8.993358746015419</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5.3002648539713704E-2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0.23041071313087613</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6.4236784149212411E-2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0.67062287764537487</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6.4236784149212411E-2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0.23041071313087613</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0.27749862143020998</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8.9242118599437514</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0.10415088918526294</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5.9878271611088607E-2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0.62512062750503006</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5.9878271611088607E-2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0.21477717861635703</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0.14827313905547967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9.1474275642346363</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0.1125432619839728</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0.22726166349280774</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6.3358852654067377E-2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0.66145739787477709</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6.3358852654067377E-2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0.22726166349280774</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0.20112602634081256</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8.9084368138678727</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8.5284530487475401</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0.32008028497390395</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9.9303867048680772E-2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1.0367182287147116</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9.9303867048680772E-2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0.35619271927112983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0.67992792160365134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7.2763252848676148</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0.20611117420756564</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0.2506003366584526</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6.9865500240455347E-2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0.72938587197258897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6.9865500240455347E-2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0.2506003366584526</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0.19862222151176923</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9.0327163809864022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0.11429280751555559</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0.19114523661847116</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5.3289862866908067E-2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0.55633857856458846</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5.3289862866908067E-2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0.19114523661847116</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0.23301615657896946</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9.0245281333023613</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0.23921676116957347</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7.2921188679492488E-2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0.76128682407216886</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7.2921188679492488E-2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0.26156077562919933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0.18187084290759614</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8.7802423958337794</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8.2888474179647993</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0.31315921300806959</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0.30219287388544558</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8.424911388639611E-2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0.87954874986160192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8.4249113886396998E-2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0.3021928738854438</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0.60868235481602362</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7.8984490644842413</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0.18090097218080103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5.9558715313114519E-2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0.62178450526673146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5.9558715313114519E-2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0.21363096316555463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0.31729016605456017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8.7060538850380134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0.24116333598398132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0.27958609472649787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7.7946512877053564E-2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0.81375049296694435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7.7946512877053564E-2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0.27958609472649876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0.49042274362300198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7.356975740803998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0.25846883837404722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8.0814811028018241E-2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0.84369511714796008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8.0814811028020017E-2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0.28987438407953725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0.33765825912924718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7.7783525291321487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8.3241268102671739E-2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0.22528529789237339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6.2807856701016185E-2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0.65570507860006177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6.2807856701017073E-2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0.22528529789237162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0.53112439166786096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8.2402480669931162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0.10667294318273512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0.20507686707892248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5.7173897279085395E-2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0.59688734464723581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5.7173897279085395E-2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0.20507686707892248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0.42810679945537267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8.7274211106899511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0.12052771904464166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4.3117043013966239E-2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0.45013578815559185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4.3117043013966239E-2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0.15465638201729348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1.7159927330373748E-2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9.314431528612122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7.8680423920906009</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0.42858302085722499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0.35389974249276435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9.8664602266371304E-2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1.0300443954341887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9.8664602266371304E-2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0.35389974249276435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0.33112773017179009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8.9090792697922474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2.9970347008212457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0.18992524549634915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7.2443679205609239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1.5574246987803519E-2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0.60913941318951981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0.16982351415060482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1.7729333007547021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0.1698235141506057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0.48804254496794996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8.2108608032545209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0.83729032538596115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0.43967210086909958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0.12257729450243016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1.2796894966326526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0.12257729450243104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0.43967210086909958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0.3250571713876802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9.3435038239230561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1.3818987791157005</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0.43072676485043004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0.12008340170046239</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1.2536536109707832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0.12008340170046239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0.43072676485043004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0.40021790564976456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8.1786104124707926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0.48881523212693612</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0.20471405653240549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2.1371855939632312</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0.20471405653240549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0.73428818671841078</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0.3771892876576981</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5.3218321225420588</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7.7989372352349866</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0.52073531171546872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0.55386120075509648</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0.15441236181287721</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1.612043065269825</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0.15441236181287721</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0.5538612007550956</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0.41906410572723729</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8.0055368551632533</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0.63311338769707426</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0.55851655627360675</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0.15571024012555235</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1.62559273000487</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0.15571024012555146</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0.55851655627360763</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0.67035551284849682</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7.5923376153067226</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7.0024607813449853</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0.19072840316544504</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8.8223329215634472E-2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0.92103899187441662</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8.8223329215634472E-2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0.31644797398538671</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0.56433066351296635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7.186006461853049</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1.095999376170032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0.40980222692851509</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0.11424979697068327</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1.1927516084383605</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0.11424979697068238</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0.40980222692851598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0.30211035205619474</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8.7807487204735146</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0.18563844612366509</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0.35273434853398467</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9.8339699143762616E-2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1.0266524531082108</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9.8339699143761727E-2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0.35273434853398555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0.47101362850177786</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5.5716182192398769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0.1246130794460143</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8.4584288893100101E-2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0.88304792919455899</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8.4584288893100101E-2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0.30339511203203262</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0.59166642179769724</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6.8358285332795754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0.10372277585938328</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0.11955005643812777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1.2480855623932876</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0.11955005643812822</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0.42881371045539751</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0.64165568692202957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4.6641138635660937</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2.1783358671921604E-2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0.47592283324694495</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0.13268372765983294</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1.385199219395302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0.13268372765983294</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0.47592283324694495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0.67751475702551645</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6.1822964594745677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0.26902756466951239</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0.13518961498194493</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3.7689853908300819E-2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0.39347670685548763</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3.7689853908300819E-2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0.13518961498194493</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0.2108812126512678</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9.071325577326494</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0.27370397820371117</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0.11538560120325059</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1.2046092428603643</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0.11538560120325059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0.41387623945372276</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0.47718441804954814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7.8234190491653379</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1.6773427312832938</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0.42026747386291419</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0.11716742957230419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1.2232112772577954</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0.11716742957230331</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0.4202674738629133</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0.28191947859180289</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6.2331620325423902</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0.71689769668549364</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0.44858040733267668</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0.12506086374129133</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1.3056176057660052</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0.12506086374129133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0.44858040733267579</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2.9556480926272499E-2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7.8673507185612586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0.29985490040685203</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0.13204821517304932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1.3785645595456382</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0.13204821517304843</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0.47364331556524952</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0.94663022155168974</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7.1687298179480781</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0.23679326533809952</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0.33702497342859949</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9.3960042815932177E-2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0.98092946481469667</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9.3960042815932177E-2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0.33702497342859949</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0.95106160979189447</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6.6449299227095899</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8.9774092205186804</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3.7810115755323892E-2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0.22451160607919896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6.2592157208031907E-2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0.65345320661412032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6.2592157208031907E-2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0.22451160607919896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0.13984966657328535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8.9774092205186804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9.0456171395604805</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0.19777827666602832</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0.19984933633415913</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5.571650079121504E-2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0.58167233288239117</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5.571650079121504E-2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0.19984933633415913</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0.11527838921028533</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9.0456171395604805</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7.8268606513811392</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0.1953323612899478</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7.6768079602067552E-2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0.80144781741349025</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7.6768079602066663E-2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0.27535917622702577</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0.35691864127310602</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7.8268606513811392</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Macclesfield District General Hospital (121)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Macclesfield District General Hospital (121)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Macclesfield District General Hospital (121)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Macclesfield District General Hospital (121)</c:v>
                </c:pt>
              </c:strCache>
            </c:strRef>
          </c:cat>
          <c:val>
            <c:numRef>
              <c:f>Sheet1!$G$2:$G$3</c:f>
              <c:numCache>
                <c:formatCode>0.0;;</c:formatCode>
                <c:ptCount val="2"/>
                <c:pt idx="0">
                  <c:v>6.6960522768202138</c:v>
                </c:pt>
                <c:pt idx="1">
                  <c:v>6.6960522768202138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Macclesfield District General Hospital (121)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Macclesfield District General Hospital (121)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Macclesfield District General Hospital (121)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3.3039477231797862</c:v>
                </c:pt>
                <c:pt idx="1">
                  <c:v>3.3039477231797862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(120)</c:v>
                </c:pt>
                <c:pt idx="1">
                  <c:v>Macclesfield District General Hospital (120)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(120)</c:v>
                </c:pt>
                <c:pt idx="1">
                  <c:v>Macclesfield District General Hospital (120)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(120)</c:v>
                </c:pt>
                <c:pt idx="1">
                  <c:v>Macclesfield District General Hospital (120)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(120)</c:v>
                </c:pt>
                <c:pt idx="1">
                  <c:v>Macclesfield District General Hospital (120)</c:v>
                </c:pt>
              </c:strCache>
            </c:strRef>
          </c:cat>
          <c:val>
            <c:numRef>
              <c:f>Sheet1!$G$2:$G$3</c:f>
              <c:numCache>
                <c:formatCode>0.0;;</c:formatCode>
                <c:ptCount val="2"/>
                <c:pt idx="0">
                  <c:v>7.1920284560345422</c:v>
                </c:pt>
                <c:pt idx="1">
                  <c:v>7.1920284560345422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(120)</c:v>
                </c:pt>
                <c:pt idx="1">
                  <c:v>Macclesfield District General Hospital (120)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(120)</c:v>
                </c:pt>
                <c:pt idx="1">
                  <c:v>Macclesfield District General Hospital (120)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(120)</c:v>
                </c:pt>
                <c:pt idx="1">
                  <c:v>Macclesfield District General Hospital (120)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2.8079715439654578</c:v>
                </c:pt>
                <c:pt idx="1">
                  <c:v>2.8079715439654578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Macclesfield District General Hospital (486)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Macclesfield District General Hospital (486)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Macclesfield District General Hospital (486)</c:v>
                </c:pt>
              </c:strCache>
            </c:strRef>
          </c:cat>
          <c:val>
            <c:numRef>
              <c:f>Sheet1!$F$2:$F$3</c:f>
              <c:numCache>
                <c:formatCode>0.0;;</c:formatCode>
                <c:ptCount val="2"/>
                <c:pt idx="0">
                  <c:v>5.8999783004094688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Macclesfield District General Hospital (486)</c:v>
                </c:pt>
              </c:strCache>
            </c:strRef>
          </c:cat>
          <c:val>
            <c:numRef>
              <c:f>Sheet1!$G$2:$G$3</c:f>
              <c:numCache>
                <c:formatCode>0.0;;</c:formatCode>
                <c:ptCount val="2"/>
                <c:pt idx="0">
                  <c:v>0</c:v>
                </c:pt>
                <c:pt idx="1">
                  <c:v>5.9000109571840227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Macclesfield District General Hospital (486)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Macclesfield District General Hospital (486)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Macclesfield District General Hospital (486)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4.1000216995905312</c:v>
                </c:pt>
                <c:pt idx="1">
                  <c:v>4.0999890428159773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Sheet1!$G$2:$G$3</c:f>
              <c:numCache>
                <c:formatCode>0.0;;</c:formatCode>
                <c:ptCount val="2"/>
                <c:pt idx="0">
                  <c:v>8.1002487227024709</c:v>
                </c:pt>
                <c:pt idx="1">
                  <c:v>8.100285930799572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1.8997512772975291</c:v>
                </c:pt>
                <c:pt idx="1">
                  <c:v>1.899714069200428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Sheet1!$F$2:$F$3</c:f>
              <c:numCache>
                <c:formatCode>0.0;;</c:formatCode>
                <c:ptCount val="2"/>
                <c:pt idx="0">
                  <c:v>5.7978917875343488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Sheet1!$G$2:$G$3</c:f>
              <c:numCache>
                <c:formatCode>0.0;;</c:formatCode>
                <c:ptCount val="2"/>
                <c:pt idx="0">
                  <c:v>0</c:v>
                </c:pt>
                <c:pt idx="1">
                  <c:v>5.7979221079846868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4.2021082124656512</c:v>
                </c:pt>
                <c:pt idx="1">
                  <c:v>4.2020778920153132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Sheet1!$G$2:$G$3</c:f>
              <c:numCache>
                <c:formatCode>0.0;;</c:formatCode>
                <c:ptCount val="2"/>
                <c:pt idx="0">
                  <c:v>8.0696001364723369</c:v>
                </c:pt>
                <c:pt idx="1">
                  <c:v>8.0696079415160415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1.9303998635276631</c:v>
                </c:pt>
                <c:pt idx="1">
                  <c:v>1.9303920584839585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Sheet1!$G$2:$G$3</c:f>
              <c:numCache>
                <c:formatCode>0.0;;</c:formatCode>
                <c:ptCount val="2"/>
                <c:pt idx="0">
                  <c:v>9.0855599052093012</c:v>
                </c:pt>
                <c:pt idx="1">
                  <c:v>9.0855646870576035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0.91444009479069877</c:v>
                </c:pt>
                <c:pt idx="1">
                  <c:v>0.91443531294239655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Sheet1!$G$2:$G$3</c:f>
              <c:numCache>
                <c:formatCode>0.0;;</c:formatCode>
                <c:ptCount val="2"/>
                <c:pt idx="0">
                  <c:v>3.4635868258934841</c:v>
                </c:pt>
                <c:pt idx="1">
                  <c:v>3.4636179544297439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Macclesfield District General Hospital (480)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6.5364131741065155</c:v>
                </c:pt>
                <c:pt idx="1">
                  <c:v>6.5363820455702566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Macclesfield District General Hospital (486)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Macclesfield District General Hospital (486)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Macclesfield District General Hospital (486)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Macclesfield District General Hospital (486)</c:v>
                </c:pt>
              </c:strCache>
            </c:strRef>
          </c:cat>
          <c:val>
            <c:numRef>
              <c:f>Sheet1!$G$2:$G$3</c:f>
              <c:numCache>
                <c:formatCode>0.0;;</c:formatCode>
                <c:ptCount val="2"/>
                <c:pt idx="0">
                  <c:v>8.6647303265286642</c:v>
                </c:pt>
                <c:pt idx="1">
                  <c:v>8.6647398200462646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Macclesfield District General Hospital (486)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Macclesfield District General Hospital (486)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Macclesfield District General Hospital (486)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1.3352696734713358</c:v>
                </c:pt>
                <c:pt idx="1">
                  <c:v>1.3352601799537354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Macclesfield District General Hospital (351)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Macclesfield District General Hospital (351)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Macclesfield District General Hospital (351)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Macclesfield District General Hospital (351)</c:v>
                </c:pt>
              </c:strCache>
            </c:strRef>
          </c:cat>
          <c:val>
            <c:numRef>
              <c:f>Sheet1!$G$2:$G$3</c:f>
              <c:numCache>
                <c:formatCode>0.0;;</c:formatCode>
                <c:ptCount val="2"/>
                <c:pt idx="0">
                  <c:v>8.3991123302119348</c:v>
                </c:pt>
                <c:pt idx="1">
                  <c:v>8.3991234716594239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Macclesfield District General Hospital (351)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Macclesfield District General Hospital (351)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Macclesfield District General Hospital (351)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1.6008876697880652</c:v>
                </c:pt>
                <c:pt idx="1">
                  <c:v>1.6008765283405761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Macclesfield District General Hospital (278)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Macclesfield District General Hospital (278)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Macclesfield District General Hospital (278)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Macclesfield District General Hospital (278)</c:v>
                </c:pt>
              </c:strCache>
            </c:strRef>
          </c:cat>
          <c:val>
            <c:numRef>
              <c:f>Sheet1!$G$2:$G$3</c:f>
              <c:numCache>
                <c:formatCode>0.0;;</c:formatCode>
                <c:ptCount val="2"/>
                <c:pt idx="0">
                  <c:v>8.1179836371326104</c:v>
                </c:pt>
                <c:pt idx="1">
                  <c:v>8.1179883301143025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Macclesfield District General Hospital (278)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Macclesfield District General Hospital (278)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Macclesfield District General Hospital (278)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1.8820163628673896</c:v>
                </c:pt>
                <c:pt idx="1">
                  <c:v>1.8820116698856975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Macclesfield District General Hospital (161)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Macclesfield District General Hospital (161)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Macclesfield District General Hospital (161)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Macclesfield District General Hospital (161)</c:v>
                </c:pt>
              </c:strCache>
            </c:strRef>
          </c:cat>
          <c:val>
            <c:numRef>
              <c:f>Sheet1!$G$2:$G$3</c:f>
              <c:numCache>
                <c:formatCode>0.0;;</c:formatCode>
                <c:ptCount val="2"/>
                <c:pt idx="0">
                  <c:v>8.5912682238175027</c:v>
                </c:pt>
                <c:pt idx="1">
                  <c:v>8.5912577386279381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Macclesfield District General Hospital (161)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Macclesfield District General Hospital (161)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Macclesfield District General Hospital (161)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1.4087317761824973</c:v>
                </c:pt>
                <c:pt idx="1">
                  <c:v>1.4087422613720619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(186)</c:v>
                </c:pt>
                <c:pt idx="1">
                  <c:v>Macclesfield District General Hospital (186)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(186)</c:v>
                </c:pt>
                <c:pt idx="1">
                  <c:v>Macclesfield District General Hospital (186)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(186)</c:v>
                </c:pt>
                <c:pt idx="1">
                  <c:v>Macclesfield District General Hospital (186)</c:v>
                </c:pt>
              </c:strCache>
            </c:strRef>
          </c:cat>
          <c:val>
            <c:numRef>
              <c:f>Sheet1!$F$2:$F$3</c:f>
              <c:numCache>
                <c:formatCode>0.0;;</c:formatCode>
                <c:ptCount val="2"/>
                <c:pt idx="0">
                  <c:v>0</c:v>
                </c:pt>
                <c:pt idx="1">
                  <c:v>5.6310973735174628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(186)</c:v>
                </c:pt>
                <c:pt idx="1">
                  <c:v>Macclesfield District General Hospital (186)</c:v>
                </c:pt>
              </c:strCache>
            </c:strRef>
          </c:cat>
          <c:val>
            <c:numRef>
              <c:f>Sheet1!$G$2:$G$3</c:f>
              <c:numCache>
                <c:formatCode>0.0;;</c:formatCode>
                <c:ptCount val="2"/>
                <c:pt idx="0">
                  <c:v>5.6310898539835073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(186)</c:v>
                </c:pt>
                <c:pt idx="1">
                  <c:v>Macclesfield District General Hospital (186)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(186)</c:v>
                </c:pt>
                <c:pt idx="1">
                  <c:v>Macclesfield District General Hospital (186)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(186)</c:v>
                </c:pt>
                <c:pt idx="1">
                  <c:v>Macclesfield District General Hospital (186)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4.3689101460164927</c:v>
                </c:pt>
                <c:pt idx="1">
                  <c:v>4.3689026264825372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Macclesfield District General Hospital (445)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Macclesfield District General Hospital (445)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Macclesfield District General Hospital (445)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Macclesfield District General Hospital (445)</c:v>
                </c:pt>
              </c:strCache>
            </c:strRef>
          </c:cat>
          <c:val>
            <c:numRef>
              <c:f>Sheet1!$G$2:$G$3</c:f>
              <c:numCache>
                <c:formatCode>0.0;;</c:formatCode>
                <c:ptCount val="2"/>
                <c:pt idx="0">
                  <c:v>9.5282050989228058</c:v>
                </c:pt>
                <c:pt idx="1">
                  <c:v>9.5281973602178525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Macclesfield District General Hospital (445)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Macclesfield District General Hospital (445)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Macclesfield District General Hospital (445)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0.47179490107719424</c:v>
                </c:pt>
                <c:pt idx="1">
                  <c:v>0.47180263978214754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Macclesfield District General Hospital (451)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Macclesfield District General Hospital (451)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Macclesfield District General Hospital (451)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Macclesfield District General Hospital (451)</c:v>
                </c:pt>
              </c:strCache>
            </c:strRef>
          </c:cat>
          <c:val>
            <c:numRef>
              <c:f>Sheet1!$G$2:$G$3</c:f>
              <c:numCache>
                <c:formatCode>0.0;;</c:formatCode>
                <c:ptCount val="2"/>
                <c:pt idx="0">
                  <c:v>8.9084368138678727</c:v>
                </c:pt>
                <c:pt idx="1">
                  <c:v>8.9084390948210164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Macclesfield District General Hospital (451)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Macclesfield District General Hospital (451)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Macclesfield District General Hospital (451)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1.0915631861321273</c:v>
                </c:pt>
                <c:pt idx="1">
                  <c:v>1.0915609051789836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Macclesfield District General Hospital (483)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Macclesfield District General Hospital (483)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Macclesfield District General Hospital (483)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Macclesfield District General Hospital (483)</c:v>
                </c:pt>
              </c:strCache>
            </c:strRef>
          </c:cat>
          <c:val>
            <c:numRef>
              <c:f>Sheet1!$G$2:$G$3</c:f>
              <c:numCache>
                <c:formatCode>0.0;;</c:formatCode>
                <c:ptCount val="2"/>
                <c:pt idx="0">
                  <c:v>9.1474275642346363</c:v>
                </c:pt>
                <c:pt idx="1">
                  <c:v>9.1474354220998091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Macclesfield District General Hospital (483)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Macclesfield District General Hospital (483)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Macclesfield District General Hospital (483)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0.85257243576536368</c:v>
                </c:pt>
                <c:pt idx="1">
                  <c:v>0.85256457790019091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Macclesfield District General Hospital (473)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Macclesfield District General Hospital (473)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Macclesfield District General Hospital (473)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Macclesfield District General Hospital (473)</c:v>
                </c:pt>
              </c:strCache>
            </c:strRef>
          </c:cat>
          <c:val>
            <c:numRef>
              <c:f>Sheet1!$G$2:$G$3</c:f>
              <c:numCache>
                <c:formatCode>0.0;;</c:formatCode>
                <c:ptCount val="2"/>
                <c:pt idx="0">
                  <c:v>8.9242118599437514</c:v>
                </c:pt>
                <c:pt idx="1">
                  <c:v>8.9242064208477743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Macclesfield District General Hospital (473)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Macclesfield District General Hospital (473)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Macclesfield District General Hospital (473)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1.0757881400562486</c:v>
                </c:pt>
                <c:pt idx="1">
                  <c:v>1.0757935791522257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Macclesfield District General Hospital (457)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Macclesfield District General Hospital (457)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Macclesfield District General Hospital (457)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Macclesfield District General Hospital (457)</c:v>
                </c:pt>
              </c:strCache>
            </c:strRef>
          </c:cat>
          <c:val>
            <c:numRef>
              <c:f>Sheet1!$G$2:$G$3</c:f>
              <c:numCache>
                <c:formatCode>0.0;;</c:formatCode>
                <c:ptCount val="2"/>
                <c:pt idx="0">
                  <c:v>8.7802423958337794</c:v>
                </c:pt>
                <c:pt idx="1">
                  <c:v>8.7802472101817521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Macclesfield District General Hospital (457)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Macclesfield District General Hospital (457)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Macclesfield District General Hospital (457)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1.2197576041662206</c:v>
                </c:pt>
                <c:pt idx="1">
                  <c:v>1.2197527898182479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Macclesfield District General Hospital (484)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Macclesfield District General Hospital (484)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Macclesfield District General Hospital (484)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Macclesfield District General Hospital (484)</c:v>
                </c:pt>
              </c:strCache>
            </c:strRef>
          </c:cat>
          <c:val>
            <c:numRef>
              <c:f>Sheet1!$G$2:$G$3</c:f>
              <c:numCache>
                <c:formatCode>0.0;;</c:formatCode>
                <c:ptCount val="2"/>
                <c:pt idx="0">
                  <c:v>9.0245281333023613</c:v>
                </c:pt>
                <c:pt idx="1">
                  <c:v>9.0245379723756027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Macclesfield District General Hospital (484)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Macclesfield District General Hospital (484)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Macclesfield District General Hospital (484)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0.97547186669763875</c:v>
                </c:pt>
                <c:pt idx="1">
                  <c:v>0.97546202762439727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Macclesfield District General Hospital (467)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Macclesfield District General Hospital (467)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Macclesfield District General Hospital (467)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Macclesfield District General Hospital (467)</c:v>
                </c:pt>
              </c:strCache>
            </c:strRef>
          </c:cat>
          <c:val>
            <c:numRef>
              <c:f>Sheet1!$G$2:$G$3</c:f>
              <c:numCache>
                <c:formatCode>0.0;;</c:formatCode>
                <c:ptCount val="2"/>
                <c:pt idx="0">
                  <c:v>9.0327163809864022</c:v>
                </c:pt>
                <c:pt idx="1">
                  <c:v>9.0327194487344169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Macclesfield District General Hospital (467)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Macclesfield District General Hospital (467)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Macclesfield District General Hospital (467)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0.96728361901359783</c:v>
                </c:pt>
                <c:pt idx="1">
                  <c:v>0.9672805512655831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Macclesfield District General Hospital (475)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Macclesfield District General Hospital (475)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Macclesfield District General Hospital (475)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Macclesfield District General Hospital (475)</c:v>
                </c:pt>
              </c:strCache>
            </c:strRef>
          </c:cat>
          <c:val>
            <c:numRef>
              <c:f>Sheet1!$G$2:$G$3</c:f>
              <c:numCache>
                <c:formatCode>0.0;;</c:formatCode>
                <c:ptCount val="2"/>
                <c:pt idx="0">
                  <c:v>7.2763252848676148</c:v>
                </c:pt>
                <c:pt idx="1">
                  <c:v>7.2763474417332423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Macclesfield District General Hospital (475)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Macclesfield District General Hospital (475)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Macclesfield District General Hospital (475)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2.7236747151323852</c:v>
                </c:pt>
                <c:pt idx="1">
                  <c:v>2.7236525582667577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Macclesfield District General Hospital (435)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Macclesfield District General Hospital (435)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Macclesfield District General Hospital (435)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Macclesfield District General Hospital (435)</c:v>
                </c:pt>
              </c:strCache>
            </c:strRef>
          </c:cat>
          <c:val>
            <c:numRef>
              <c:f>Sheet1!$G$2:$G$3</c:f>
              <c:numCache>
                <c:formatCode>0.0;;</c:formatCode>
                <c:ptCount val="2"/>
                <c:pt idx="0">
                  <c:v>7.7783525291321487</c:v>
                </c:pt>
                <c:pt idx="1">
                  <c:v>7.778364206233511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Macclesfield District General Hospital (435)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Macclesfield District General Hospital (435)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Macclesfield District General Hospital (435)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2.2216474708678513</c:v>
                </c:pt>
                <c:pt idx="1">
                  <c:v>2.221635793766489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Macclesfield District General Hospital (456)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Macclesfield District General Hospital (456)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Macclesfield District General Hospital (456)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Macclesfield District General Hospital (456)</c:v>
                </c:pt>
              </c:strCache>
            </c:strRef>
          </c:cat>
          <c:val>
            <c:numRef>
              <c:f>Sheet1!$G$2:$G$3</c:f>
              <c:numCache>
                <c:formatCode>0.0;;</c:formatCode>
                <c:ptCount val="2"/>
                <c:pt idx="0">
                  <c:v>7.356975740803998</c:v>
                </c:pt>
                <c:pt idx="1">
                  <c:v>7.3569744868554547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Macclesfield District General Hospital (456)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Macclesfield District General Hospital (456)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Macclesfield District General Hospital (456)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2.643024259196002</c:v>
                </c:pt>
                <c:pt idx="1">
                  <c:v>2.6430255131445453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Macclesfield District General Hospital (462)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Macclesfield District General Hospital (462)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Macclesfield District General Hospital (462)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Macclesfield District General Hospital (462)</c:v>
                </c:pt>
              </c:strCache>
            </c:strRef>
          </c:cat>
          <c:val>
            <c:numRef>
              <c:f>Sheet1!$G$2:$G$3</c:f>
              <c:numCache>
                <c:formatCode>0.0;;</c:formatCode>
                <c:ptCount val="2"/>
                <c:pt idx="0">
                  <c:v>8.7060538850380134</c:v>
                </c:pt>
                <c:pt idx="1">
                  <c:v>8.7060498909749651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Macclesfield District General Hospital (462)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Macclesfield District General Hospital (462)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Macclesfield District General Hospital (462)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1.2939461149619866</c:v>
                </c:pt>
                <c:pt idx="1">
                  <c:v>1.2939501090250349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Macclesfield District General Hospital (414)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Macclesfield District General Hospital (414)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Macclesfield District General Hospital (414)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Macclesfield District General Hospital (414)</c:v>
                </c:pt>
              </c:strCache>
            </c:strRef>
          </c:cat>
          <c:val>
            <c:numRef>
              <c:f>Sheet1!$G$2:$G$3</c:f>
              <c:numCache>
                <c:formatCode>0.0;;</c:formatCode>
                <c:ptCount val="2"/>
                <c:pt idx="0">
                  <c:v>7.8984490644842413</c:v>
                </c:pt>
                <c:pt idx="1">
                  <c:v>7.8984485062202259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Macclesfield District General Hospital (414)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Macclesfield District General Hospital (414)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Macclesfield District General Hospital (414)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2.1015509355157587</c:v>
                </c:pt>
                <c:pt idx="1">
                  <c:v>2.1015514937797741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Macclesfield District General Hospital (477)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Macclesfield District General Hospital (477)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Macclesfield District General Hospital (477)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Macclesfield District General Hospital (477)</c:v>
                </c:pt>
              </c:strCache>
            </c:strRef>
          </c:cat>
          <c:val>
            <c:numRef>
              <c:f>Sheet1!$G$2:$G$3</c:f>
              <c:numCache>
                <c:formatCode>0.0;;</c:formatCode>
                <c:ptCount val="2"/>
                <c:pt idx="0">
                  <c:v>9.314431528612122</c:v>
                </c:pt>
                <c:pt idx="1">
                  <c:v>9.3144358887633008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Macclesfield District General Hospital (477)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Macclesfield District General Hospital (477)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Macclesfield District General Hospital (477)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0.68556847138787802</c:v>
                </c:pt>
                <c:pt idx="1">
                  <c:v>0.68556411123669925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Macclesfield District General Hospital (403)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Macclesfield District General Hospital (403)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Macclesfield District General Hospital (403)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Macclesfield District General Hospital (403)</c:v>
                </c:pt>
              </c:strCache>
            </c:strRef>
          </c:cat>
          <c:val>
            <c:numRef>
              <c:f>Sheet1!$G$2:$G$3</c:f>
              <c:numCache>
                <c:formatCode>0.0;;</c:formatCode>
                <c:ptCount val="2"/>
                <c:pt idx="0">
                  <c:v>8.7274211106899511</c:v>
                </c:pt>
                <c:pt idx="1">
                  <c:v>8.7274297151658384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Macclesfield District General Hospital (403)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Macclesfield District General Hospital (403)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Macclesfield District General Hospital (403)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1.2725788893100489</c:v>
                </c:pt>
                <c:pt idx="1">
                  <c:v>1.2725702848341616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Macclesfield District General Hospital (447)</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Macclesfield District General Hospital (447)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Macclesfield District General Hospital (447)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Macclesfield District General Hospital (447)</c:v>
                </c:pt>
              </c:strCache>
            </c:strRef>
          </c:cat>
          <c:val>
            <c:numRef>
              <c:f>Sheet1!$G$2:$G$3</c:f>
              <c:numCache>
                <c:formatCode>0.0;;</c:formatCode>
                <c:ptCount val="2"/>
                <c:pt idx="0">
                  <c:v>8.2402480669931162</c:v>
                </c:pt>
                <c:pt idx="1">
                  <c:v>8.2402574615889002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Macclesfield District General Hospital (447)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Macclesfield District General Hospital (447)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Macclesfield District General Hospital (447)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1.7597519330068838</c:v>
                </c:pt>
                <c:pt idx="1">
                  <c:v>1.7597425384110998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Macclesfield District General Hospital (55)</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Macclesfield District General Hospital (55)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Macclesfield District General Hospital (55)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Macclesfield District General Hospital (55)</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Macclesfield District General Hospital (55)</c:v>
                </c:pt>
              </c:strCache>
            </c:strRef>
          </c:cat>
          <c:val>
            <c:numRef>
              <c:f>Sheet1!$H$2:$H$3</c:f>
              <c:numCache>
                <c:formatCode>0.0;;</c:formatCode>
                <c:ptCount val="2"/>
                <c:pt idx="0">
                  <c:v>0</c:v>
                </c:pt>
                <c:pt idx="1">
                  <c:v>9.3435206874027337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Macclesfield District General Hospital (55)</c:v>
                </c:pt>
              </c:strCache>
            </c:strRef>
          </c:cat>
          <c:val>
            <c:numRef>
              <c:f>Sheet1!$I$2:$I$3</c:f>
              <c:numCache>
                <c:formatCode>0.0;;</c:formatCode>
                <c:ptCount val="2"/>
                <c:pt idx="0">
                  <c:v>9.3435038239230561</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Macclesfield District General Hospital (55)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0.65649617607694388</c:v>
                </c:pt>
                <c:pt idx="1">
                  <c:v>0.65647931259726633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Macclesfield District General Hospital (66)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Macclesfield District General Hospital (66)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Macclesfield District General Hospital (66)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Macclesfield District General Hospital (66)</c:v>
                </c:pt>
              </c:strCache>
            </c:strRef>
          </c:cat>
          <c:val>
            <c:numRef>
              <c:f>Sheet1!$G$2:$G$3</c:f>
              <c:numCache>
                <c:formatCode>0.0;;</c:formatCode>
                <c:ptCount val="2"/>
                <c:pt idx="0">
                  <c:v>8.2108608032545209</c:v>
                </c:pt>
                <c:pt idx="1">
                  <c:v>8.2108728691645378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Macclesfield District General Hospital (66)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Macclesfield District General Hospital (66)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Macclesfield District General Hospital (66)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1.7891391967454791</c:v>
                </c:pt>
                <c:pt idx="1">
                  <c:v>1.7891271308354622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Macclesfield District General Hospital (32)</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Macclesfield District General Hospital (32)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Macclesfield District General Hospital (32)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Macclesfield District General Hospital (32)</c:v>
                </c:pt>
              </c:strCache>
            </c:strRef>
          </c:cat>
          <c:val>
            <c:numRef>
              <c:f>Sheet1!$G$2:$G$3</c:f>
              <c:numCache>
                <c:formatCode>0.0;;</c:formatCode>
                <c:ptCount val="2"/>
                <c:pt idx="0">
                  <c:v>7.2443679205609239</c:v>
                </c:pt>
                <c:pt idx="1">
                  <c:v>7.2443426516905189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Macclesfield District General Hospital (32)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Macclesfield District General Hospital (32)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Macclesfield District General Hospital (32)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2.7556320794390761</c:v>
                </c:pt>
                <c:pt idx="1">
                  <c:v>2.7556573483094811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Macclesfield District General Hospital (185)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Macclesfield District General Hospital (185)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Macclesfield District General Hospital (185)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Macclesfield District General Hospital (185)</c:v>
                </c:pt>
              </c:strCache>
            </c:strRef>
          </c:cat>
          <c:val>
            <c:numRef>
              <c:f>Sheet1!$G$2:$G$3</c:f>
              <c:numCache>
                <c:formatCode>0.0;;</c:formatCode>
                <c:ptCount val="2"/>
                <c:pt idx="0">
                  <c:v>8.9090792697922474</c:v>
                </c:pt>
                <c:pt idx="1">
                  <c:v>8.9090853642701955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Macclesfield District General Hospital (185)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Macclesfield District General Hospital (185)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Macclesfield District General Hospital (185)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1.0909207302077526</c:v>
                </c:pt>
                <c:pt idx="1">
                  <c:v>1.0909146357298045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(127)</c:v>
                </c:pt>
                <c:pt idx="1">
                  <c:v>Macclesfield District General Hospital (127)</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(127)</c:v>
                </c:pt>
                <c:pt idx="1">
                  <c:v>Macclesfield District General Hospital (127)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(127)</c:v>
                </c:pt>
                <c:pt idx="1">
                  <c:v>Macclesfield District General Hospital (127)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(127)</c:v>
                </c:pt>
                <c:pt idx="1">
                  <c:v>Macclesfield District General Hospital (127)</c:v>
                </c:pt>
              </c:strCache>
            </c:strRef>
          </c:cat>
          <c:val>
            <c:numRef>
              <c:f>Sheet1!$G$2:$G$3</c:f>
              <c:numCache>
                <c:formatCode>0.0;;</c:formatCode>
                <c:ptCount val="2"/>
                <c:pt idx="0">
                  <c:v>8.1786104124707926</c:v>
                </c:pt>
                <c:pt idx="1">
                  <c:v>8.1786058096427681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(127)</c:v>
                </c:pt>
                <c:pt idx="1">
                  <c:v>Macclesfield District General Hospital (127)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(127)</c:v>
                </c:pt>
                <c:pt idx="1">
                  <c:v>Macclesfield District General Hospital (127)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(127)</c:v>
                </c:pt>
                <c:pt idx="1">
                  <c:v>Macclesfield District General Hospital (127)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1.8213895875292074</c:v>
                </c:pt>
                <c:pt idx="1">
                  <c:v>1.8213941903572319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Macclesfield District General Hospital (76)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Macclesfield District General Hospital (76)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Macclesfield District General Hospital (76)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Macclesfield District General Hospital (76)</c:v>
                </c:pt>
              </c:strCache>
            </c:strRef>
          </c:cat>
          <c:val>
            <c:numRef>
              <c:f>Sheet1!$G$2:$G$3</c:f>
              <c:numCache>
                <c:formatCode>0.0;;</c:formatCode>
                <c:ptCount val="2"/>
                <c:pt idx="0">
                  <c:v>5.3218321225420588</c:v>
                </c:pt>
                <c:pt idx="1">
                  <c:v>5.3217787607092841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Macclesfield District General Hospital (76)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Macclesfield District General Hospital (76)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Macclesfield District General Hospital (76)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4.6781678774579412</c:v>
                </c:pt>
                <c:pt idx="1">
                  <c:v>4.6782212392907159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Macclesfield District General Hospital (58)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Macclesfield District General Hospital (58)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Macclesfield District General Hospital (58)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Macclesfield District General Hospital (58)</c:v>
                </c:pt>
              </c:strCache>
            </c:strRef>
          </c:cat>
          <c:val>
            <c:numRef>
              <c:f>Sheet1!$G$2:$G$3</c:f>
              <c:numCache>
                <c:formatCode>0.0;;</c:formatCode>
                <c:ptCount val="2"/>
                <c:pt idx="0">
                  <c:v>7.5923376153067226</c:v>
                </c:pt>
                <c:pt idx="1">
                  <c:v>7.5923105552235644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Macclesfield District General Hospital (58)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Macclesfield District General Hospital (58)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Macclesfield District General Hospital (58)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2.4076623846932774</c:v>
                </c:pt>
                <c:pt idx="1">
                  <c:v>2.4076894447764356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Macclesfield District General Hospital (56)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Macclesfield District General Hospital (56)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Macclesfield District General Hospital (56)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Macclesfield District General Hospital (56)</c:v>
                </c:pt>
              </c:strCache>
            </c:strRef>
          </c:cat>
          <c:val>
            <c:numRef>
              <c:f>Sheet1!$G$2:$G$3</c:f>
              <c:numCache>
                <c:formatCode>0.0;;</c:formatCode>
                <c:ptCount val="2"/>
                <c:pt idx="0">
                  <c:v>8.0055368551632533</c:v>
                </c:pt>
                <c:pt idx="1">
                  <c:v>8.0055136871163981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Macclesfield District General Hospital (56)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Macclesfield District General Hospital (56)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Macclesfield District General Hospital (56)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1.9944631448367467</c:v>
                </c:pt>
                <c:pt idx="1">
                  <c:v>1.9944863128836019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Macclesfield District General Hospital (464)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Macclesfield District General Hospital (464)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Macclesfield District General Hospital (464)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Macclesfield District General Hospital (464)</c:v>
                </c:pt>
              </c:strCache>
            </c:strRef>
          </c:cat>
          <c:val>
            <c:numRef>
              <c:f>Sheet1!$G$2:$G$3</c:f>
              <c:numCache>
                <c:formatCode>0.0;;</c:formatCode>
                <c:ptCount val="2"/>
                <c:pt idx="0">
                  <c:v>6.8358285332795754</c:v>
                </c:pt>
                <c:pt idx="1">
                  <c:v>6.8358201110863197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Macclesfield District General Hospital (464)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Macclesfield District General Hospital (464)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Macclesfield District General Hospital (464)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3.1641714667204246</c:v>
                </c:pt>
                <c:pt idx="1">
                  <c:v>3.1641798889136803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Macclesfield District General Hospital (321)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Macclesfield District General Hospital (321)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Macclesfield District General Hospital (321)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Macclesfield District General Hospital (321)</c:v>
                </c:pt>
              </c:strCache>
            </c:strRef>
          </c:cat>
          <c:val>
            <c:numRef>
              <c:f>Sheet1!$G$2:$G$3</c:f>
              <c:numCache>
                <c:formatCode>0.0;;</c:formatCode>
                <c:ptCount val="2"/>
                <c:pt idx="0">
                  <c:v>5.5716182192398769</c:v>
                </c:pt>
                <c:pt idx="1">
                  <c:v>5.5716344168330103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Macclesfield District General Hospital (321)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Macclesfield District General Hospital (321)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Macclesfield District General Hospital (321)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4.4283817807601231</c:v>
                </c:pt>
                <c:pt idx="1">
                  <c:v>4.4283655831669897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Macclesfield District General Hospital (201)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Macclesfield District General Hospital (201)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Macclesfield District General Hospital (201)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Macclesfield District General Hospital (201)</c:v>
                </c:pt>
              </c:strCache>
            </c:strRef>
          </c:cat>
          <c:val>
            <c:numRef>
              <c:f>Sheet1!$G$2:$G$3</c:f>
              <c:numCache>
                <c:formatCode>0.0;;</c:formatCode>
                <c:ptCount val="2"/>
                <c:pt idx="0">
                  <c:v>8.7807487204735146</c:v>
                </c:pt>
                <c:pt idx="1">
                  <c:v>8.7807362386129544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Macclesfield District General Hospital (201)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Macclesfield District General Hospital (201)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Macclesfield District General Hospital (201)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1.2192512795264854</c:v>
                </c:pt>
                <c:pt idx="1">
                  <c:v>1.2192637613870456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Macclesfield District General Hospital (484)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Macclesfield District General Hospital (484)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Macclesfield District General Hospital (484)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Macclesfield District General Hospital (484)</c:v>
                </c:pt>
              </c:strCache>
            </c:strRef>
          </c:cat>
          <c:val>
            <c:numRef>
              <c:f>Sheet1!$G$2:$G$3</c:f>
              <c:numCache>
                <c:formatCode>0.0;;</c:formatCode>
                <c:ptCount val="2"/>
                <c:pt idx="0">
                  <c:v>7.186006461853049</c:v>
                </c:pt>
                <c:pt idx="1">
                  <c:v>7.1860019601337326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Macclesfield District General Hospital (484)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Macclesfield District General Hospital (484)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Macclesfield District General Hospital (484)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2.813993538146951</c:v>
                </c:pt>
                <c:pt idx="1">
                  <c:v>2.8139980398662674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Macclesfield District General Hospital (442)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Macclesfield District General Hospital (442)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Macclesfield District General Hospital (442)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Macclesfield District General Hospital (442)</c:v>
                </c:pt>
              </c:strCache>
            </c:strRef>
          </c:cat>
          <c:val>
            <c:numRef>
              <c:f>Sheet1!$G$2:$G$3</c:f>
              <c:numCache>
                <c:formatCode>0.0;;</c:formatCode>
                <c:ptCount val="2"/>
                <c:pt idx="0">
                  <c:v>7.8234190491653379</c:v>
                </c:pt>
                <c:pt idx="1">
                  <c:v>7.8234168748366288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Macclesfield District General Hospital (442)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Macclesfield District General Hospital (442)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Macclesfield District General Hospital (442)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2.1765809508346621</c:v>
                </c:pt>
                <c:pt idx="1">
                  <c:v>2.1765831251633712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Macclesfield District General Hospital (338)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Macclesfield District General Hospital (338)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Macclesfield District General Hospital (338)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Macclesfield District General Hospital (338)</c:v>
                </c:pt>
              </c:strCache>
            </c:strRef>
          </c:cat>
          <c:val>
            <c:numRef>
              <c:f>Sheet1!$G$2:$G$3</c:f>
              <c:numCache>
                <c:formatCode>0.0;;</c:formatCode>
                <c:ptCount val="2"/>
                <c:pt idx="0">
                  <c:v>9.071325577326494</c:v>
                </c:pt>
                <c:pt idx="1">
                  <c:v>9.0713223668168705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Macclesfield District General Hospital (338)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Macclesfield District General Hospital (338)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Macclesfield District General Hospital (338)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0.92867442267350597</c:v>
                </c:pt>
                <c:pt idx="1">
                  <c:v>0.92867763318312946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Macclesfield District General Hospital (265)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Macclesfield District General Hospital (265)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Macclesfield District General Hospital (265)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Macclesfield District General Hospital (265)</c:v>
                </c:pt>
              </c:strCache>
            </c:strRef>
          </c:cat>
          <c:val>
            <c:numRef>
              <c:f>Sheet1!$G$2:$G$3</c:f>
              <c:numCache>
                <c:formatCode>0.0;;</c:formatCode>
                <c:ptCount val="2"/>
                <c:pt idx="0">
                  <c:v>6.1822964594745677</c:v>
                </c:pt>
                <c:pt idx="1">
                  <c:v>6.1823231898281819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Macclesfield District General Hospital (265)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Macclesfield District General Hospital (265)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Macclesfield District General Hospital (265)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3.8177035405254323</c:v>
                </c:pt>
                <c:pt idx="1">
                  <c:v>3.8176768101718181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Macclesfield District General Hospital (371)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Macclesfield District General Hospital (371)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Macclesfield District General Hospital (371)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Macclesfield District General Hospital (371)</c:v>
                </c:pt>
              </c:strCache>
            </c:strRef>
          </c:cat>
          <c:val>
            <c:numRef>
              <c:f>Sheet1!$G$2:$G$3</c:f>
              <c:numCache>
                <c:formatCode>0.0;;</c:formatCode>
                <c:ptCount val="2"/>
                <c:pt idx="0">
                  <c:v>4.6641138635660937</c:v>
                </c:pt>
                <c:pt idx="1">
                  <c:v>4.664128405007907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Macclesfield District General Hospital (371)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Macclesfield District General Hospital (371)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Macclesfield District General Hospital (371)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5.3358861364339063</c:v>
                </c:pt>
                <c:pt idx="1">
                  <c:v>5.335871594992093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Macclesfield District General Hospital (442)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Macclesfield District General Hospital (442)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Macclesfield District General Hospital (442)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Macclesfield District General Hospital (442)</c:v>
                </c:pt>
              </c:strCache>
            </c:strRef>
          </c:cat>
          <c:val>
            <c:numRef>
              <c:f>Sheet1!$G$2:$G$3</c:f>
              <c:numCache>
                <c:formatCode>0.0;;</c:formatCode>
                <c:ptCount val="2"/>
                <c:pt idx="0">
                  <c:v>6.6449299227095899</c:v>
                </c:pt>
                <c:pt idx="1">
                  <c:v>6.6449443990608286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Macclesfield District General Hospital (442)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Macclesfield District General Hospital (442)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Macclesfield District General Hospital (442)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3.3550700772904101</c:v>
                </c:pt>
                <c:pt idx="1">
                  <c:v>3.3550556009391714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Macclesfield District General Hospital (426)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Macclesfield District General Hospital (426)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Macclesfield District General Hospital (426)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Macclesfield District General Hospital (426)</c:v>
                </c:pt>
              </c:strCache>
            </c:strRef>
          </c:cat>
          <c:val>
            <c:numRef>
              <c:f>Sheet1!$G$2:$G$3</c:f>
              <c:numCache>
                <c:formatCode>0.0;;</c:formatCode>
                <c:ptCount val="2"/>
                <c:pt idx="0">
                  <c:v>7.1687298179480781</c:v>
                </c:pt>
                <c:pt idx="1">
                  <c:v>7.1687448884915037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Macclesfield District General Hospital (426)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Macclesfield District General Hospital (426)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Macclesfield District General Hospital (426)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2.8312701820519219</c:v>
                </c:pt>
                <c:pt idx="1">
                  <c:v>2.8312551115084963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Macclesfield District General Hospital (231)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Macclesfield District General Hospital (231)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Macclesfield District General Hospital (231)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Macclesfield District General Hospital (231)</c:v>
                </c:pt>
              </c:strCache>
            </c:strRef>
          </c:cat>
          <c:val>
            <c:numRef>
              <c:f>Sheet1!$G$2:$G$3</c:f>
              <c:numCache>
                <c:formatCode>0.0;;</c:formatCode>
                <c:ptCount val="2"/>
                <c:pt idx="0">
                  <c:v>7.8673507185612586</c:v>
                </c:pt>
                <c:pt idx="1">
                  <c:v>7.8673587913978764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Macclesfield District General Hospital (231)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Macclesfield District General Hospital (231)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Macclesfield District General Hospital (231)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2.1326492814387414</c:v>
                </c:pt>
                <c:pt idx="1">
                  <c:v>2.1326412086021236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Macclesfield District General Hospital (288)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Macclesfield District General Hospital (288)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Macclesfield District General Hospital (288)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Macclesfield District General Hospital (288)</c:v>
                </c:pt>
              </c:strCache>
            </c:strRef>
          </c:cat>
          <c:val>
            <c:numRef>
              <c:f>Sheet1!$G$2:$G$3</c:f>
              <c:numCache>
                <c:formatCode>0.0;;</c:formatCode>
                <c:ptCount val="2"/>
                <c:pt idx="0">
                  <c:v>6.2331620325423902</c:v>
                </c:pt>
                <c:pt idx="1">
                  <c:v>6.2331719137528081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Macclesfield District General Hospital (288)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Macclesfield District General Hospital (288)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Macclesfield District General Hospital (288)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3.7668379674576098</c:v>
                </c:pt>
                <c:pt idx="1">
                  <c:v>3.7668280862471919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Macclesfield District General Hospital (478)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Macclesfield District General Hospital (478)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Macclesfield District General Hospital (478)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Macclesfield District General Hospital (478)</c:v>
                </c:pt>
              </c:strCache>
            </c:strRef>
          </c:cat>
          <c:val>
            <c:numRef>
              <c:f>Sheet1!$G$2:$G$3</c:f>
              <c:numCache>
                <c:formatCode>0.0;;</c:formatCode>
                <c:ptCount val="2"/>
                <c:pt idx="0">
                  <c:v>8.9774092205186804</c:v>
                </c:pt>
                <c:pt idx="1">
                  <c:v>8.977420407139034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Macclesfield District General Hospital (478)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Macclesfield District General Hospital (478)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Macclesfield District General Hospital (478)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1.0225907794813196</c:v>
                </c:pt>
                <c:pt idx="1">
                  <c:v>1.022579592860966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Macclesfield District General Hospital (463)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Macclesfield District General Hospital (463)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Macclesfield District General Hospital (463)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Macclesfield District General Hospital (463)</c:v>
                </c:pt>
              </c:strCache>
            </c:strRef>
          </c:cat>
          <c:val>
            <c:numRef>
              <c:f>Sheet1!$G$2:$G$3</c:f>
              <c:numCache>
                <c:formatCode>0.0;;</c:formatCode>
                <c:ptCount val="2"/>
                <c:pt idx="0">
                  <c:v>9.0456171395604805</c:v>
                </c:pt>
                <c:pt idx="1">
                  <c:v>9.0456243222365842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Macclesfield District General Hospital (463)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Macclesfield District General Hospital (463)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Macclesfield District General Hospital (463)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0.95438286043951948</c:v>
                </c:pt>
                <c:pt idx="1">
                  <c:v>0.95437567776341581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Macclesfield District General Hospital (479)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Macclesfield District General Hospital (479)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Macclesfield District General Hospital (479)</c:v>
                </c:pt>
              </c:strCache>
            </c:strRef>
          </c:cat>
          <c:val>
            <c:numRef>
              <c:f>Sheet1!$F$2:$F$3</c:f>
              <c:numCache>
                <c:formatCode>0.0;;</c:formatCode>
                <c:ptCount val="2"/>
                <c:pt idx="0">
                  <c:v>7.8268606513811392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Macclesfield District General Hospital (479)</c:v>
                </c:pt>
              </c:strCache>
            </c:strRef>
          </c:cat>
          <c:val>
            <c:numRef>
              <c:f>Sheet1!$G$2:$G$3</c:f>
              <c:numCache>
                <c:formatCode>0.0;;</c:formatCode>
                <c:ptCount val="2"/>
                <c:pt idx="0">
                  <c:v>0</c:v>
                </c:pt>
                <c:pt idx="1">
                  <c:v>7.8268671453828382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Macclesfield District General Hospital (479)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Macclesfield District General Hospital (479)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Macclesfield District General Hospital (479)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2.1731393486188608</c:v>
                </c:pt>
                <c:pt idx="1">
                  <c:v>2.1731328546171618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7.8109860069114374</c:v>
                </c:pt>
                <c:pt idx="1">
                  <c:v>6.6960522768202138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7.7944135089086739</c:v>
                </c:pt>
                <c:pt idx="1">
                  <c:v>7.1920284560345422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7.6647844666186584</c:v>
                </c:pt>
                <c:pt idx="1">
                  <c:v>5.8801164370975867</c:v>
                </c:pt>
                <c:pt idx="2">
                  <c:v>5.9423929598849687</c:v>
                </c:pt>
                <c:pt idx="3">
                  <c:v>5.9578675842440214</c:v>
                </c:pt>
                <c:pt idx="4">
                  <c:v>5.9243366606673522</c:v>
                </c:pt>
                <c:pt idx="5">
                  <c:v>5.8999783004094688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6.2404334786933928</c:v>
                </c:pt>
                <c:pt idx="1">
                  <c:v>5.9913516583677593</c:v>
                </c:pt>
                <c:pt idx="2">
                  <c:v>5.7978917875343488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8.5769897973043054</c:v>
                </c:pt>
                <c:pt idx="1">
                  <c:v>8.2666234533136826</c:v>
                </c:pt>
                <c:pt idx="2">
                  <c:v>8.1002487227024709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8.4274515221976056</c:v>
                </c:pt>
                <c:pt idx="1">
                  <c:v>8.3938445911635622</c:v>
                </c:pt>
                <c:pt idx="2">
                  <c:v>8.0696001364723369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9.0672140748105861</c:v>
                </c:pt>
                <c:pt idx="1">
                  <c:v>9.1595938187250674</c:v>
                </c:pt>
                <c:pt idx="2">
                  <c:v>9.0855599052093012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3.6293737428448969</c:v>
                </c:pt>
                <c:pt idx="1">
                  <c:v>3.8015691780465382</c:v>
                </c:pt>
                <c:pt idx="2">
                  <c:v>3.4635868258934841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9.223278847746581</c:v>
                </c:pt>
                <c:pt idx="1">
                  <c:v>8.9821030753715174</c:v>
                </c:pt>
                <c:pt idx="2">
                  <c:v>8.893504776900409</c:v>
                </c:pt>
                <c:pt idx="3">
                  <c:v>8.8693913551425343</c:v>
                </c:pt>
                <c:pt idx="4">
                  <c:v>8.8774877939265426</c:v>
                </c:pt>
                <c:pt idx="5">
                  <c:v>8.6647303265286642</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8.5300306878264411</c:v>
                </c:pt>
                <c:pt idx="1">
                  <c:v>8.4400484337119206</c:v>
                </c:pt>
                <c:pt idx="2">
                  <c:v>8.1499085961503592</c:v>
                </c:pt>
                <c:pt idx="3">
                  <c:v>8.2834072227445148</c:v>
                </c:pt>
                <c:pt idx="4">
                  <c:v>8.150120282826645</c:v>
                </c:pt>
                <c:pt idx="5">
                  <c:v>8.3991123302119348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8.4823627713620571</c:v>
                </c:pt>
                <c:pt idx="1">
                  <c:v>8.5923341703499663</c:v>
                </c:pt>
                <c:pt idx="2">
                  <c:v>7.9913773035055939</c:v>
                </c:pt>
                <c:pt idx="3">
                  <c:v>8.2243933913188467</c:v>
                </c:pt>
                <c:pt idx="4">
                  <c:v>8.5168909268373962</c:v>
                </c:pt>
                <c:pt idx="5">
                  <c:v>8.1179836371326104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8.457986915649002</c:v>
                </c:pt>
                <c:pt idx="1">
                  <c:v>8.5912682238175027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6.084237953585907</c:v>
                </c:pt>
                <c:pt idx="1">
                  <c:v>5.6310898539835073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9.7073955161244516</c:v>
                </c:pt>
                <c:pt idx="1">
                  <c:v>9.3415222993471936</c:v>
                </c:pt>
                <c:pt idx="2">
                  <c:v>9.6262366191798296</c:v>
                </c:pt>
                <c:pt idx="3">
                  <c:v>9.6159623072444642</c:v>
                </c:pt>
                <c:pt idx="4">
                  <c:v>9.6870004778675867</c:v>
                </c:pt>
                <c:pt idx="5">
                  <c:v>9.5282050989228058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8.8886504081223592</c:v>
                </c:pt>
                <c:pt idx="1">
                  <c:v>8.5240942421819597</c:v>
                </c:pt>
                <c:pt idx="2">
                  <c:v>8.7202839909687739</c:v>
                </c:pt>
                <c:pt idx="3">
                  <c:v>8.7057265268592001</c:v>
                </c:pt>
                <c:pt idx="4">
                  <c:v>8.6142135434536247</c:v>
                </c:pt>
                <c:pt idx="5">
                  <c:v>8.9084368138678727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9.2195096470184641</c:v>
                </c:pt>
                <c:pt idx="1">
                  <c:v>8.9633754867856332</c:v>
                </c:pt>
                <c:pt idx="2">
                  <c:v>8.9606747666317617</c:v>
                </c:pt>
                <c:pt idx="3">
                  <c:v>8.9038356495952886</c:v>
                </c:pt>
                <c:pt idx="4">
                  <c:v>8.8798546394722599</c:v>
                </c:pt>
                <c:pt idx="5">
                  <c:v>9.1474275642346363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8.6337079627460263</c:v>
                </c:pt>
                <c:pt idx="1">
                  <c:v>8.7282997736668531</c:v>
                </c:pt>
                <c:pt idx="2">
                  <c:v>8.4979608220621685</c:v>
                </c:pt>
                <c:pt idx="3">
                  <c:v>8.5851611959669167</c:v>
                </c:pt>
                <c:pt idx="4">
                  <c:v>8.6520030322874213</c:v>
                </c:pt>
                <c:pt idx="5">
                  <c:v>8.9242118599437514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9.35327136494492</c:v>
                </c:pt>
                <c:pt idx="1">
                  <c:v>8.730971718658564</c:v>
                </c:pt>
                <c:pt idx="2">
                  <c:v>8.8077244540097279</c:v>
                </c:pt>
                <c:pt idx="3">
                  <c:v>8.8606348443180671</c:v>
                </c:pt>
                <c:pt idx="4">
                  <c:v>8.7227667049474604</c:v>
                </c:pt>
                <c:pt idx="5">
                  <c:v>8.7802423958337794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9.394780953441197</c:v>
                </c:pt>
                <c:pt idx="1">
                  <c:v>8.9484050940056932</c:v>
                </c:pt>
                <c:pt idx="2">
                  <c:v>8.9649793176189547</c:v>
                </c:pt>
                <c:pt idx="3">
                  <c:v>9.0930806349137594</c:v>
                </c:pt>
                <c:pt idx="4">
                  <c:v>8.9139094647408115</c:v>
                </c:pt>
                <c:pt idx="5">
                  <c:v>9.0245281333023613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9.0352059389636921</c:v>
                </c:pt>
                <c:pt idx="1">
                  <c:v>9.0427478221845323</c:v>
                </c:pt>
                <c:pt idx="2">
                  <c:v>8.9031105646904347</c:v>
                </c:pt>
                <c:pt idx="3">
                  <c:v>8.7321932736298322</c:v>
                </c:pt>
                <c:pt idx="4">
                  <c:v>8.9551511216509567</c:v>
                </c:pt>
                <c:pt idx="5">
                  <c:v>9.0327163809864022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8.2703774210590524</c:v>
                </c:pt>
                <c:pt idx="1">
                  <c:v>7.5540743597977622</c:v>
                </c:pt>
                <c:pt idx="2">
                  <c:v>7.0064331146405383</c:v>
                </c:pt>
                <c:pt idx="3">
                  <c:v>7.5359584469884604</c:v>
                </c:pt>
                <c:pt idx="4">
                  <c:v>7.5366038431656932</c:v>
                </c:pt>
                <c:pt idx="5">
                  <c:v>7.2763252848676148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8.113620197547192</c:v>
                </c:pt>
                <c:pt idx="1">
                  <c:v>8.2596092039359039</c:v>
                </c:pt>
                <c:pt idx="2">
                  <c:v>8.0094337633509003</c:v>
                </c:pt>
                <c:pt idx="3">
                  <c:v>7.8508341826992663</c:v>
                </c:pt>
                <c:pt idx="4">
                  <c:v>7.4074398616348338</c:v>
                </c:pt>
                <c:pt idx="5">
                  <c:v>7.7783525291321487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7.3373576941829857</c:v>
                </c:pt>
                <c:pt idx="1">
                  <c:v>7.2961809324311471</c:v>
                </c:pt>
                <c:pt idx="2">
                  <c:v>6.9413639821747202</c:v>
                </c:pt>
                <c:pt idx="3">
                  <c:v>7.046455674637131</c:v>
                </c:pt>
                <c:pt idx="4">
                  <c:v>7.1448078345235437</c:v>
                </c:pt>
                <c:pt idx="5">
                  <c:v>7.356975740803998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8.9421980485350954</c:v>
                </c:pt>
                <c:pt idx="1">
                  <c:v>8.8964806998728712</c:v>
                </c:pt>
                <c:pt idx="2">
                  <c:v>8.5780761104130132</c:v>
                </c:pt>
                <c:pt idx="3">
                  <c:v>8.6799226533681697</c:v>
                </c:pt>
                <c:pt idx="4">
                  <c:v>8.6765570834113852</c:v>
                </c:pt>
                <c:pt idx="5">
                  <c:v>8.7060538850380134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8.2623645494699858</c:v>
                </c:pt>
                <c:pt idx="1">
                  <c:v>7.7731612515114961</c:v>
                </c:pt>
                <c:pt idx="2">
                  <c:v>7.7796281449918396</c:v>
                </c:pt>
                <c:pt idx="3">
                  <c:v>7.688324753955472</c:v>
                </c:pt>
                <c:pt idx="4">
                  <c:v>7.5670509185983352</c:v>
                </c:pt>
                <c:pt idx="5">
                  <c:v>7.8984490644842413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9.5830441467676586</c:v>
                </c:pt>
                <c:pt idx="1">
                  <c:v>9.3048539880424759</c:v>
                </c:pt>
                <c:pt idx="2">
                  <c:v>9.4596958029249922</c:v>
                </c:pt>
                <c:pt idx="3">
                  <c:v>9.499223377314383</c:v>
                </c:pt>
                <c:pt idx="4">
                  <c:v>9.3373947604723249</c:v>
                </c:pt>
                <c:pt idx="5">
                  <c:v>9.314431528612122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9.3880516661749365</c:v>
                </c:pt>
                <c:pt idx="1">
                  <c:v>8.9943283460035968</c:v>
                </c:pt>
                <c:pt idx="2">
                  <c:v>9.1177729273616475</c:v>
                </c:pt>
                <c:pt idx="3">
                  <c:v>9.0814383565736563</c:v>
                </c:pt>
                <c:pt idx="4">
                  <c:v>8.7653876850817021</c:v>
                </c:pt>
                <c:pt idx="5">
                  <c:v>8.7274211106899511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8.5229345807180881</c:v>
                </c:pt>
                <c:pt idx="1">
                  <c:v>8.1319618550593269</c:v>
                </c:pt>
                <c:pt idx="2">
                  <c:v>8.0740885631799912</c:v>
                </c:pt>
                <c:pt idx="3">
                  <c:v>8.2913350790751146</c:v>
                </c:pt>
                <c:pt idx="4">
                  <c:v>8.2438346900268389</c:v>
                </c:pt>
                <c:pt idx="5">
                  <c:v>8.2402480669931162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7.7797580705170146</c:v>
                </c:pt>
                <c:pt idx="1">
                  <c:v>7.5923376153067226</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7.7312830461055819</c:v>
                </c:pt>
                <c:pt idx="1">
                  <c:v>8.0055368551632533</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7.2634844065914903</c:v>
                </c:pt>
                <c:pt idx="1">
                  <c:v>6.9178835782991843</c:v>
                </c:pt>
                <c:pt idx="2">
                  <c:v>6.8978258878972776</c:v>
                </c:pt>
                <c:pt idx="3">
                  <c:v>6.5005879828368451</c:v>
                </c:pt>
                <c:pt idx="4">
                  <c:v>6.5799078078364666</c:v>
                </c:pt>
                <c:pt idx="5">
                  <c:v>6.8358285332795754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9.1369564233863212</c:v>
                </c:pt>
                <c:pt idx="1">
                  <c:v>8.6747541095882426</c:v>
                </c:pt>
                <c:pt idx="2">
                  <c:v>8.4446799740490661</c:v>
                </c:pt>
                <c:pt idx="3">
                  <c:v>8.4663152731063516</c:v>
                </c:pt>
                <c:pt idx="4">
                  <c:v>9.2301909430450788</c:v>
                </c:pt>
                <c:pt idx="5">
                  <c:v>8.7807487204735146</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7.2610157744914554</c:v>
                </c:pt>
                <c:pt idx="1">
                  <c:v>6.7658840917864271</c:v>
                </c:pt>
                <c:pt idx="2">
                  <c:v>6.8182569442202947</c:v>
                </c:pt>
                <c:pt idx="3">
                  <c:v>6.8977857170589383</c:v>
                </c:pt>
                <c:pt idx="4">
                  <c:v>6.9352948642458614</c:v>
                </c:pt>
                <c:pt idx="5">
                  <c:v>7.186006461853049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6.5645840690318273</c:v>
                </c:pt>
                <c:pt idx="1">
                  <c:v>7.9864247751156379</c:v>
                </c:pt>
                <c:pt idx="2">
                  <c:v>7.424164629851095</c:v>
                </c:pt>
                <c:pt idx="3">
                  <c:v>7.7808488395584341</c:v>
                </c:pt>
                <c:pt idx="4">
                  <c:v>7.8689565250818081</c:v>
                </c:pt>
                <c:pt idx="5">
                  <c:v>7.8234190491653379</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9.1547632565055181</c:v>
                </c:pt>
                <c:pt idx="1">
                  <c:v>9.2389853615613315</c:v>
                </c:pt>
                <c:pt idx="2">
                  <c:v>9.2305579865355796</c:v>
                </c:pt>
                <c:pt idx="3">
                  <c:v>9.1380561693787552</c:v>
                </c:pt>
                <c:pt idx="4">
                  <c:v>9.071325577326494</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4.5012876188572992</c:v>
                </c:pt>
                <c:pt idx="1">
                  <c:v>4.3514937623904686</c:v>
                </c:pt>
                <c:pt idx="2">
                  <c:v>4.3239001417644873</c:v>
                </c:pt>
                <c:pt idx="3">
                  <c:v>4.0233002667153457</c:v>
                </c:pt>
                <c:pt idx="4">
                  <c:v>4.0817970991869688</c:v>
                </c:pt>
                <c:pt idx="5">
                  <c:v>4.6641138635660937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6.7160041819311047</c:v>
                </c:pt>
                <c:pt idx="1">
                  <c:v>6.5877274331351776</c:v>
                </c:pt>
                <c:pt idx="2">
                  <c:v>6.6069764142915863</c:v>
                </c:pt>
                <c:pt idx="3">
                  <c:v>6.496528920600988</c:v>
                </c:pt>
                <c:pt idx="4">
                  <c:v>6.5920826449128196</c:v>
                </c:pt>
                <c:pt idx="5">
                  <c:v>6.6449299227095899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7.45867358270994</c:v>
                </c:pt>
                <c:pt idx="1">
                  <c:v>6.9455183935087517</c:v>
                </c:pt>
                <c:pt idx="2">
                  <c:v>6.5955809386739652</c:v>
                </c:pt>
                <c:pt idx="3">
                  <c:v>7.3089783050036754</c:v>
                </c:pt>
                <c:pt idx="4">
                  <c:v>7.4357460611521802</c:v>
                </c:pt>
                <c:pt idx="5">
                  <c:v>7.1687298179480781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8.48719245522134</c:v>
                </c:pt>
                <c:pt idx="1">
                  <c:v>8.1721724585478199</c:v>
                </c:pt>
                <c:pt idx="2">
                  <c:v>8.0352191746840624</c:v>
                </c:pt>
                <c:pt idx="3">
                  <c:v>8.1365920202438691</c:v>
                </c:pt>
                <c:pt idx="4">
                  <c:v>7.87761570010976</c:v>
                </c:pt>
                <c:pt idx="5">
                  <c:v>7.8673507185612586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6.6633507035465032</c:v>
                </c:pt>
                <c:pt idx="1">
                  <c:v>6.2331620325423902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9.0824105074554708</c:v>
                </c:pt>
                <c:pt idx="1">
                  <c:v>8.9824971459619452</c:v>
                </c:pt>
                <c:pt idx="2">
                  <c:v>8.9774092205186804</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9.4323328949180194</c:v>
                </c:pt>
                <c:pt idx="1">
                  <c:v>8.9950933604842174</c:v>
                </c:pt>
                <c:pt idx="2">
                  <c:v>9.1848484551891971</c:v>
                </c:pt>
                <c:pt idx="3">
                  <c:v>9.2096076984453568</c:v>
                </c:pt>
                <c:pt idx="4">
                  <c:v>8.9274292266261881</c:v>
                </c:pt>
                <c:pt idx="5">
                  <c:v>9.0456171395604805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8.5402360295570503</c:v>
                </c:pt>
                <c:pt idx="1">
                  <c:v>8.0053728444328502</c:v>
                </c:pt>
                <c:pt idx="2">
                  <c:v>7.9859897086205427</c:v>
                </c:pt>
                <c:pt idx="3">
                  <c:v>8.0344682985325644</c:v>
                </c:pt>
                <c:pt idx="4">
                  <c:v>8.0611645598332871</c:v>
                </c:pt>
                <c:pt idx="5">
                  <c:v>7.8268606513811392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279563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RJN | East Cheshire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279563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RJN | East Cheshire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RJN | East Cheshire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East Cheshire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405610634"/>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596493453"/>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81%</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494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76%</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24%</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83933401"/>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378913002"/>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915578408"/>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15357535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955082585"/>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485881566"/>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098360628"/>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4634059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864913588"/>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East Cheshire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East Cheshire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494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Language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Help from staff to eat: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enough help from staff to eat meals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lang="en-GB" sz="1250" b="0" noProof="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other patients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Religious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35582350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7209940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626665490"/>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75323598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14594433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647880775"/>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33383781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1887469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97094518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253490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50641774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3275593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61673345"/>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74450938"/>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238898254"/>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324893236"/>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65337515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40099523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722973258"/>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1097195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419521982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6457088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854443871"/>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06527926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380121911"/>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83251880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445908844"/>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64470998"/>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625244407"/>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01652706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06070230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0937186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548820841"/>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83189628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819653424"/>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907684605"/>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67683253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7849563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04360670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4245401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032447035"/>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16080267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880930903"/>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69578670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6773691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38884585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51626144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46957050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0768281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937964702"/>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64619575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484877291"/>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65051817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492938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37270108"/>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84646358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789055774"/>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256229679"/>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94865718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011398522"/>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14449687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912181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918573978"/>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7028491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815498178"/>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350348872"/>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562252176"/>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4033410349"/>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2073708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811659842"/>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9956096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65731923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8357335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3820575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434510504"/>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1791338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799605504"/>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946506138"/>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980669503"/>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09075962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137365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601712790"/>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77127859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733290771"/>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4110110589"/>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24253781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13706350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459409340"/>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51950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470136498"/>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63391322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3034144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39804020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98105240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4094850159"/>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555823083"/>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2675436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9365720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8163435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5605842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623885426"/>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16696735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84689655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10430057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51607857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4080885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092069075"/>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0458649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794182743"/>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4108149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40230001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409575574"/>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169563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748769472"/>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79494410"/>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5572735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7920434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160333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4211452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825839047"/>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40755195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8311640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7234070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1725387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9253527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8282076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6481238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71330148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41648931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7910785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4299797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0267935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40121008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9044673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5904205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0488674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4842147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5282981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7810644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552704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7928048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6688363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1532573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60205062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37080201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41431414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35475515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4371507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5839310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8798648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81745404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7796046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82808673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7520205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8883251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2250201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49336492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9932585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31946620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1727603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04682691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3531661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533154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5449816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19410611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55127311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89669807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2702168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05335094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121</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4204513047"/>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51073088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6364822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97598469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9034649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8228388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480</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81473370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560753988"/>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4884419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47076991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7954390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418682393"/>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480</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2066354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8177051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480</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402218851"/>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566465302"/>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0593499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05774959"/>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6458664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60302679"/>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89407346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403639109"/>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8401285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237891129"/>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7249733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27440027"/>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314571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4008532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5553796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451</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9437337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351053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9405931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911013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21122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5039712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457</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6692005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889307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3117904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9324527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467</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1718689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865661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638474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8491486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9850761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360984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849072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3622035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3212141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368475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501048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597572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7930957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943032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37439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6573757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46468809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523302925"/>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765454562"/>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232374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292421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561682468"/>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41047756"/>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33254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228536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65934080"/>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221922645"/>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326303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4199235091"/>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15111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282593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4026370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7334651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176682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64173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119882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5600271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3396346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52123822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501172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5956662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3426870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9241185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364983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710323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4265304826"/>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4159655002"/>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16329</Words>
  <Application>Microsoft Office PowerPoint</Application>
  <PresentationFormat>Widescreen</PresentationFormat>
  <Paragraphs>2133</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East Cheshire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2026-09-02T17:48:14Z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